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73"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8" r:id="rId22"/>
    <p:sldId id="286" r:id="rId23"/>
    <p:sldId id="287" r:id="rId24"/>
    <p:sldId id="306"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a:t>
            </a:r>
            <a:r>
              <a:rPr lang="en-GB" b="1" dirty="0" smtClean="0"/>
              <a:t>dissections </a:t>
            </a:r>
            <a:r>
              <a:rPr lang="en-GB" b="1" dirty="0" smtClean="0"/>
              <a:t>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14/5/2019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a:t>
            </a:r>
            <a:r>
              <a:rPr lang="en-GB" dirty="0"/>
              <a:t>(excessive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lnSpcReduction="10000"/>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a:t>
            </a:r>
            <a:r>
              <a:rPr lang="en-GB" dirty="0"/>
              <a:t>balanced (</a:t>
            </a:r>
            <a:r>
              <a:rPr lang="en-GB" i="1" dirty="0"/>
              <a:t>in </a:t>
            </a:r>
            <a:r>
              <a:rPr lang="en-GB" i="1" dirty="0" err="1"/>
              <a:t>silico</a:t>
            </a:r>
            <a:r>
              <a:rPr lang="en-GB" i="1" dirty="0"/>
              <a:t> </a:t>
            </a:r>
            <a:r>
              <a:rPr lang="en-GB" dirty="0"/>
              <a:t>experiment) and </a:t>
            </a:r>
            <a:r>
              <a:rPr lang="en-GB" dirty="0"/>
              <a:t>comparable parameters, i.e</a:t>
            </a:r>
            <a:r>
              <a:rPr lang="en-GB" dirty="0" smtClean="0"/>
              <a:t>., PLINK </a:t>
            </a:r>
            <a:r>
              <a:rPr lang="en-GB" dirty="0" smtClean="0"/>
              <a:t>--</a:t>
            </a:r>
            <a:r>
              <a:rPr lang="en-GB" dirty="0"/>
              <a:t>clump-r2 0.1 can also give overlap with approximately independent LD bocks (see </a:t>
            </a:r>
            <a:r>
              <a:rPr lang="en-GB" dirty="0" smtClean="0"/>
              <a:t>INF1.UK10K+1KG.AILD.r2-0.1.ranges</a:t>
            </a:r>
            <a:r>
              <a:rPr lang="en-GB" dirty="0" smtClean="0"/>
              <a:t>).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approximately independent LD (AILD) 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AILD </a:t>
            </a:r>
            <a:r>
              <a:rPr lang="en-GB" b="1" dirty="0" smtClean="0"/>
              <a:t>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could lead to -38 (GCTA) or +53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083915589"/>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AF (L) and </a:t>
            </a:r>
            <a:r>
              <a:rPr lang="en-GB" b="1" smtClean="0"/>
              <a:t>meta/J (R, r=0.93)</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413" y="1480455"/>
            <a:ext cx="5377543" cy="5377543"/>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97043" y="1480455"/>
            <a:ext cx="5377544" cy="5377544"/>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smtClean="0"/>
              <a:t>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endParaRPr lang="en-GB" dirty="0" smtClean="0"/>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1599</Words>
  <Application>Microsoft Office PowerPoint</Application>
  <PresentationFormat>Widescreen</PresentationFormat>
  <Paragraphs>215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dissections of inflammatory proteins</vt:lpstr>
      <vt:lpstr>Introduction</vt:lpstr>
      <vt:lpstr>Olink Proximity Extension Assay (PEA) technology</vt:lpstr>
      <vt:lpstr>Study information</vt:lpstr>
      <vt:lpstr>Methods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AILD blocks</vt:lpstr>
      <vt:lpstr>Results</vt:lpstr>
      <vt:lpstr>375 Signals</vt:lpstr>
      <vt:lpstr>Annotation by PhenoScanner</vt:lpstr>
      <vt:lpstr>Manhattan (L) and Q-Q plots (R) for OPG</vt:lpstr>
      <vt:lpstr>Regional plot (OPG, chr8)</vt:lpstr>
      <vt:lpstr>Forest plot (OPG, chr8)</vt:lpstr>
      <vt:lpstr>Forest plot (OPG, chr17)</vt:lpstr>
      <vt:lpstr>Effect size ~ AF (L) and meta/J (R, r=0.93)</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632</cp:revision>
  <dcterms:created xsi:type="dcterms:W3CDTF">2018-11-11T14:47:16Z</dcterms:created>
  <dcterms:modified xsi:type="dcterms:W3CDTF">2019-05-15T09:20:05Z</dcterms:modified>
</cp:coreProperties>
</file>